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embeddedFontLst>
    <p:embeddedFont>
      <p:font typeface="Aleo" panose="020F0302020204030203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Exo 2 Medium" panose="00000600000000000000" pitchFamily="50" charset="0"/>
      <p:regular r:id="rId16"/>
      <p:italic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A"/>
    <a:srgbClr val="7A0000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94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05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1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49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7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2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00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3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08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40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8926-B164-4DC0-9D3F-D5D979C37A2F}" type="datetimeFigureOut">
              <a:rPr lang="es-ES" smtClean="0"/>
              <a:t>22/07/2021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3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9227" y="415388"/>
            <a:ext cx="7698922" cy="2513550"/>
          </a:xfrm>
        </p:spPr>
        <p:txBody>
          <a:bodyPr>
            <a:normAutofit/>
          </a:bodyPr>
          <a:lstStyle/>
          <a:p>
            <a:pPr algn="l"/>
            <a:r>
              <a:rPr lang="es-CO" sz="3600" dirty="0">
                <a:solidFill>
                  <a:srgbClr val="00386A"/>
                </a:solidFill>
                <a:latin typeface="Exo 2 Medium" panose="00000600000000000000" pitchFamily="50" charset="0"/>
              </a:rPr>
              <a:t>Título  Ponencia</a:t>
            </a:r>
            <a:endParaRPr lang="es-CO" sz="3200" dirty="0">
              <a:solidFill>
                <a:srgbClr val="00386A"/>
              </a:solidFill>
              <a:latin typeface="Exo 2 Medium" panose="00000600000000000000" pitchFamily="50" charset="0"/>
            </a:endParaRPr>
          </a:p>
          <a:p>
            <a:pPr algn="l"/>
            <a:endParaRPr lang="es-CO" dirty="0">
              <a:solidFill>
                <a:srgbClr val="00386A"/>
              </a:solidFill>
              <a:latin typeface="Aleo" panose="020F0502020204030203" pitchFamily="34" charset="0"/>
            </a:endParaRPr>
          </a:p>
          <a:p>
            <a:pPr algn="l"/>
            <a:r>
              <a:rPr lang="es-CO" altLang="es-ES" dirty="0">
                <a:solidFill>
                  <a:srgbClr val="00386A"/>
                </a:solidFill>
                <a:latin typeface="PT Sans" panose="020B0503020203020204" pitchFamily="34" charset="0"/>
                <a:ea typeface="PT Sans" panose="020B0503020203020204" pitchFamily="34" charset="0"/>
                <a:cs typeface="Times New Roman" panose="02020603050405020304" pitchFamily="18" charset="0"/>
              </a:rPr>
              <a:t>Autor</a:t>
            </a:r>
            <a:endParaRPr lang="es-CO" dirty="0">
              <a:solidFill>
                <a:srgbClr val="00386A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algn="l"/>
            <a:endParaRPr lang="es-ES" dirty="0">
              <a:solidFill>
                <a:srgbClr val="00386A"/>
              </a:solidFill>
              <a:latin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4742" y="367437"/>
            <a:ext cx="8421312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Exo 2 Medium" panose="00000600000000000000" pitchFamily="50" charset="0"/>
              </a:rPr>
              <a:t>Título</a:t>
            </a:r>
            <a:br>
              <a:rPr lang="es-ES" dirty="0"/>
            </a:br>
            <a:r>
              <a:rPr lang="es-ES" sz="2400" dirty="0">
                <a:latin typeface="PT Sans" panose="020B0503020203020204" pitchFamily="34" charset="0"/>
                <a:ea typeface="PT Sans" panose="020B0503020203020204" pitchFamily="34" charset="0"/>
              </a:rPr>
              <a:t>Sub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4743" y="1829338"/>
            <a:ext cx="8421312" cy="1715666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1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52155C2-27B1-43B5-8D42-1F2DF8F6B1BF}"/>
              </a:ext>
            </a:extLst>
          </p:cNvPr>
          <p:cNvSpPr txBox="1">
            <a:spLocks/>
          </p:cNvSpPr>
          <p:nvPr/>
        </p:nvSpPr>
        <p:spPr>
          <a:xfrm>
            <a:off x="3614743" y="3900487"/>
            <a:ext cx="8421312" cy="280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2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FD971E5-471D-441E-B08A-5FC3471D469D}"/>
              </a:ext>
            </a:extLst>
          </p:cNvPr>
          <p:cNvSpPr txBox="1">
            <a:spLocks/>
          </p:cNvSpPr>
          <p:nvPr/>
        </p:nvSpPr>
        <p:spPr>
          <a:xfrm>
            <a:off x="481018" y="971505"/>
            <a:ext cx="2205032" cy="72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Espacio Opcional para Imágenes </a:t>
            </a:r>
          </a:p>
          <a:p>
            <a:endParaRPr lang="es-ES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330" y="194520"/>
            <a:ext cx="8588000" cy="604068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Exo 2 Medium" panose="00000600000000000000" pitchFamily="50" charset="0"/>
              </a:rPr>
              <a:t>Título</a:t>
            </a:r>
            <a:endParaRPr lang="es-ES" sz="2400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094" y="1414125"/>
            <a:ext cx="8100802" cy="1172741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1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52155C2-27B1-43B5-8D42-1F2DF8F6B1BF}"/>
              </a:ext>
            </a:extLst>
          </p:cNvPr>
          <p:cNvSpPr txBox="1">
            <a:spLocks/>
          </p:cNvSpPr>
          <p:nvPr/>
        </p:nvSpPr>
        <p:spPr>
          <a:xfrm>
            <a:off x="407094" y="2857847"/>
            <a:ext cx="11175306" cy="351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2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3D63299-50EA-4040-BF68-4E19337E3A6E}"/>
              </a:ext>
            </a:extLst>
          </p:cNvPr>
          <p:cNvSpPr txBox="1">
            <a:spLocks/>
          </p:cNvSpPr>
          <p:nvPr/>
        </p:nvSpPr>
        <p:spPr>
          <a:xfrm>
            <a:off x="9253956" y="3429000"/>
            <a:ext cx="2205032" cy="72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000" dirty="0">
                <a:solidFill>
                  <a:srgbClr val="00386A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Espacio Opcional para Imágenes </a:t>
            </a:r>
          </a:p>
          <a:p>
            <a:pPr algn="ctr"/>
            <a:endParaRPr lang="es-ES" dirty="0">
              <a:solidFill>
                <a:srgbClr val="00386A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094" y="485775"/>
            <a:ext cx="11360836" cy="1172741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1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52155C2-27B1-43B5-8D42-1F2DF8F6B1BF}"/>
              </a:ext>
            </a:extLst>
          </p:cNvPr>
          <p:cNvSpPr txBox="1">
            <a:spLocks/>
          </p:cNvSpPr>
          <p:nvPr/>
        </p:nvSpPr>
        <p:spPr>
          <a:xfrm>
            <a:off x="407093" y="2301255"/>
            <a:ext cx="11360835" cy="351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2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40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PT Sans</vt:lpstr>
      <vt:lpstr>Exo 2 Medium</vt:lpstr>
      <vt:lpstr>Aleo</vt:lpstr>
      <vt:lpstr>Calibri Light</vt:lpstr>
      <vt:lpstr>Arial</vt:lpstr>
      <vt:lpstr>Calibri</vt:lpstr>
      <vt:lpstr>Tema de Office</vt:lpstr>
      <vt:lpstr>Presentación de PowerPoint</vt:lpstr>
      <vt:lpstr>Título Sub Título</vt:lpstr>
      <vt:lpstr>Título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Fernando Ibarra Caicedo</cp:lastModifiedBy>
  <cp:revision>126</cp:revision>
  <dcterms:created xsi:type="dcterms:W3CDTF">2018-10-23T14:46:04Z</dcterms:created>
  <dcterms:modified xsi:type="dcterms:W3CDTF">2021-07-23T01:17:49Z</dcterms:modified>
</cp:coreProperties>
</file>